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6" r:id="rId11"/>
    <p:sldId id="265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7589"/>
    <a:srgbClr val="000000"/>
    <a:srgbClr val="383838"/>
    <a:srgbClr val="515658"/>
    <a:srgbClr val="3C3E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49" autoAdjust="0"/>
    <p:restoredTop sz="94660"/>
  </p:normalViewPr>
  <p:slideViewPr>
    <p:cSldViewPr snapToGrid="0">
      <p:cViewPr>
        <p:scale>
          <a:sx n="112" d="100"/>
          <a:sy n="112" d="100"/>
        </p:scale>
        <p:origin x="-4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30B16-4F44-1B51-7A32-41473E6831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3275F8-3708-E8B9-8102-06F8916E9D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5EEEDA-FDF0-6A84-6459-5E241415F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84B15-DF9F-6E34-7929-37356D542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476D2-E82F-12F2-4CD6-C618E473D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9021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76441-5AA9-EE1A-DE68-D03446E34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B9A4DA-B8A1-63FE-FA4F-AFC90102C8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F1B177-1613-1A4F-CBAC-20A4BA8D6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AFCCFA-4C42-641A-5265-066349208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6699B-5015-B9CF-5900-72D1F38E6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1569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7D818E-A789-3A22-AFD2-C598AEB2FE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CBE517-7696-8346-B36D-7EDC997CF7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9DC8D-DA8E-6734-2992-86563FCB0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601B1-083B-547D-5950-B2C0E6ECB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EE7E8-27DA-E091-A07D-F9F2926D2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73953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5D97F-6E1D-C607-06E7-A6C3880FB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CD71A-C762-36F4-DC42-1456BEC95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D2BD9C-E8EB-3F7E-A218-FC1493F62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749EF-0835-CFC0-DF95-B418A3450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23B69-2F5B-DC88-A4E8-8DC07AD03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67735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4A27D-C11C-9253-CC54-AD077D03C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AA957-C7C9-5BF9-8A8D-F338D3C66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D9DF6-84F3-A572-7759-C6364001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192D7F-F2F4-48E0-A279-A26F55E66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52F4E4-E78F-B155-8A12-A463EB6AD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36292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B19A2-BD00-E9FE-1AE2-F374C2D85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17804-A80F-3979-E2F7-41F06075F0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7F677-C00A-2707-D14D-972CB5F96E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134D7D-B3DF-8FA9-66DE-10BCCCF23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36170B-F38F-4DEC-DBF8-A05A480D4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398401-4297-75A4-6539-48B2E1468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52358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393F4-844E-561F-2115-CDB0C823DD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08A797-68DD-2D86-5FFC-26B5EFA3A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1C3026-F3D7-F448-392D-73EC72DB5D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372269-C47F-536F-EF49-3A6143AEA2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7AB267-626C-C2FF-DC1C-254B1FF855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AD83A4-07BA-3D50-3071-07C1FED9D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8DC4E7-5F27-DC57-3364-0BEE8E519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1B527A-0B51-C9E1-E78F-0CD8076FB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7624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8A871-F3E4-DD5D-DA20-C186B8A81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6CF7A5-E20B-A14C-A4B0-551CD5F53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263B91-648A-9EA2-C0B8-60E79108B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D8A538-72A7-175D-6D29-E3295A7AA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106402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C74F74-0AD4-B802-AF38-48B002F5D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5801C2-C831-4197-F362-507B67148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41F12-A6C4-924D-C4B0-740994EE5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90917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19998B-9EA1-9F38-77D2-63171B9E4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F2992-D921-EDFD-E0B4-0E0F8D655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7CCEB-993E-90EE-6530-FB651ED52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F9D8A8-4F54-DD1B-D693-C9BD8637E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5EA8E2-B9CC-CFDF-5A05-E940C4D70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3DE3CE-FDFE-9594-6820-C3C5E782C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569228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76B6B-5300-F081-9393-094C0C971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FB7B33-B1AB-E3CB-4F64-C5FBA93B46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F4795-1D8A-679F-0060-3C2A898E0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2DEBD-714C-3298-D87F-3B83862F8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E3292C-7414-2180-1275-A9D4BB328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F42CFE-1BE5-4913-9730-645BEE927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0080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DFCFA4-4065-B223-1CF3-CB62BD795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88A9A-B336-7C5C-3880-1049C4E58A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BB0A1-73FA-585D-2901-4396270D39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151ED-93A3-4DE6-9A0B-D1B289A286F2}" type="datetimeFigureOut">
              <a:rPr lang="en-SG" smtClean="0"/>
              <a:t>6/4/2023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C69410-215D-2800-4B7D-99B3FF6D2B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2D24B-C470-8536-731D-E03E7C9C6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EDAFC-36D4-4B11-8EE0-F670982A1245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69427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D227D-6A1D-3BD1-1D8C-AB1476955A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0E4DDA-76C2-6AAB-2D84-A539415F2F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F48372-B80D-725E-B263-C7B4D7C0D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629400"/>
          </a:xfrm>
          <a:prstGeom prst="rect">
            <a:avLst/>
          </a:prstGeom>
          <a:solidFill>
            <a:srgbClr val="3C3E3F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E3E102-005A-22FB-6B9A-CB48AF43F8C3}"/>
              </a:ext>
            </a:extLst>
          </p:cNvPr>
          <p:cNvSpPr txBox="1"/>
          <p:nvPr/>
        </p:nvSpPr>
        <p:spPr>
          <a:xfrm>
            <a:off x="259212" y="1421756"/>
            <a:ext cx="830510" cy="144000"/>
          </a:xfrm>
          <a:prstGeom prst="rect">
            <a:avLst/>
          </a:prstGeom>
          <a:solidFill>
            <a:srgbClr val="3C3E3F"/>
          </a:solidFill>
        </p:spPr>
        <p:txBody>
          <a:bodyPr wrap="square" rtlCol="0">
            <a:spAutoFit/>
          </a:bodyPr>
          <a:lstStyle/>
          <a:p>
            <a:r>
              <a:rPr lang="en-SG" sz="800" dirty="0">
                <a:solidFill>
                  <a:schemeClr val="bg1"/>
                </a:solidFill>
              </a:rPr>
              <a:t>Betta fish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2AB5BF-64C8-3E12-09C4-C80D5E69EB05}"/>
              </a:ext>
            </a:extLst>
          </p:cNvPr>
          <p:cNvSpPr txBox="1"/>
          <p:nvPr/>
        </p:nvSpPr>
        <p:spPr>
          <a:xfrm>
            <a:off x="7627504" y="4091659"/>
            <a:ext cx="895928" cy="200055"/>
          </a:xfrm>
          <a:prstGeom prst="rect">
            <a:avLst/>
          </a:prstGeom>
          <a:solidFill>
            <a:srgbClr val="3E7589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G" sz="700" dirty="0">
                <a:solidFill>
                  <a:schemeClr val="bg1"/>
                </a:solidFill>
              </a:rPr>
              <a:t>Freshwater tank 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448055-3703-42C9-4B4A-D1DFE0085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40" y="1591492"/>
            <a:ext cx="656001" cy="144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C8BA157-B867-A3F8-B4BB-2829EEB1B318}"/>
              </a:ext>
            </a:extLst>
          </p:cNvPr>
          <p:cNvSpPr txBox="1"/>
          <p:nvPr/>
        </p:nvSpPr>
        <p:spPr>
          <a:xfrm>
            <a:off x="107164" y="1724511"/>
            <a:ext cx="1308886" cy="338554"/>
          </a:xfrm>
          <a:prstGeom prst="rect">
            <a:avLst/>
          </a:prstGeom>
          <a:solidFill>
            <a:srgbClr val="3C3E3F"/>
          </a:solidFill>
        </p:spPr>
        <p:txBody>
          <a:bodyPr wrap="square" rtlCol="0">
            <a:spAutoFit/>
          </a:bodyPr>
          <a:lstStyle/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E7B41E-53ED-1775-C309-778751C7A06E}"/>
              </a:ext>
            </a:extLst>
          </p:cNvPr>
          <p:cNvSpPr txBox="1"/>
          <p:nvPr/>
        </p:nvSpPr>
        <p:spPr>
          <a:xfrm>
            <a:off x="291397" y="2748237"/>
            <a:ext cx="830510" cy="144000"/>
          </a:xfrm>
          <a:prstGeom prst="rect">
            <a:avLst/>
          </a:prstGeom>
          <a:solidFill>
            <a:srgbClr val="3C3E3F"/>
          </a:solidFill>
        </p:spPr>
        <p:txBody>
          <a:bodyPr wrap="square" rtlCol="0">
            <a:spAutoFit/>
          </a:bodyPr>
          <a:lstStyle/>
          <a:p>
            <a:r>
              <a:rPr lang="en-SG" sz="800" dirty="0">
                <a:solidFill>
                  <a:schemeClr val="bg1"/>
                </a:solidFill>
              </a:rPr>
              <a:t>Lemon guppy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1F8B780-C26F-7D0E-DF24-86E3A8890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41" y="2918797"/>
            <a:ext cx="707761" cy="15536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05B340B-ECE3-D289-E119-1CFE3A65AA22}"/>
              </a:ext>
            </a:extLst>
          </p:cNvPr>
          <p:cNvSpPr txBox="1"/>
          <p:nvPr/>
        </p:nvSpPr>
        <p:spPr>
          <a:xfrm>
            <a:off x="107164" y="3048170"/>
            <a:ext cx="1424238" cy="338554"/>
          </a:xfrm>
          <a:prstGeom prst="rect">
            <a:avLst/>
          </a:prstGeom>
          <a:solidFill>
            <a:srgbClr val="3C3E3F"/>
          </a:solidFill>
        </p:spPr>
        <p:txBody>
          <a:bodyPr wrap="square" rtlCol="0">
            <a:spAutoFit/>
          </a:bodyPr>
          <a:lstStyle/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4E04C8E-5448-6AA3-6730-075E188FDD05}"/>
              </a:ext>
            </a:extLst>
          </p:cNvPr>
          <p:cNvSpPr txBox="1"/>
          <p:nvPr/>
        </p:nvSpPr>
        <p:spPr>
          <a:xfrm>
            <a:off x="44450" y="4090071"/>
            <a:ext cx="8604250" cy="1569660"/>
          </a:xfrm>
          <a:prstGeom prst="rect">
            <a:avLst/>
          </a:prstGeom>
          <a:solidFill>
            <a:srgbClr val="383838"/>
          </a:solidFill>
        </p:spPr>
        <p:txBody>
          <a:bodyPr wrap="square" rtlCol="0">
            <a:spAutoFit/>
          </a:bodyPr>
          <a:lstStyle/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A25EC1-EF00-FD78-D00B-BCC48C9CBA10}"/>
              </a:ext>
            </a:extLst>
          </p:cNvPr>
          <p:cNvSpPr txBox="1"/>
          <p:nvPr/>
        </p:nvSpPr>
        <p:spPr>
          <a:xfrm>
            <a:off x="91815" y="3402241"/>
            <a:ext cx="1384821" cy="215444"/>
          </a:xfrm>
          <a:prstGeom prst="rect">
            <a:avLst/>
          </a:prstGeom>
          <a:solidFill>
            <a:srgbClr val="515658"/>
          </a:solidFill>
        </p:spPr>
        <p:txBody>
          <a:bodyPr wrap="square" rtlCol="0">
            <a:spAutoFit/>
          </a:bodyPr>
          <a:lstStyle/>
          <a:p>
            <a:r>
              <a:rPr lang="en-SG" sz="800" dirty="0">
                <a:solidFill>
                  <a:schemeClr val="bg1"/>
                </a:solidFill>
              </a:rPr>
              <a:t>1.     Feed freshwater tank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F0BF57-2C06-B012-58E9-59526A845F0F}"/>
              </a:ext>
            </a:extLst>
          </p:cNvPr>
          <p:cNvSpPr txBox="1"/>
          <p:nvPr/>
        </p:nvSpPr>
        <p:spPr>
          <a:xfrm>
            <a:off x="107164" y="3706238"/>
            <a:ext cx="1717410" cy="338554"/>
          </a:xfrm>
          <a:prstGeom prst="rect">
            <a:avLst/>
          </a:prstGeom>
          <a:solidFill>
            <a:srgbClr val="515658"/>
          </a:solidFill>
        </p:spPr>
        <p:txBody>
          <a:bodyPr wrap="square" rtlCol="0">
            <a:spAutoFit/>
          </a:bodyPr>
          <a:lstStyle/>
          <a:p>
            <a:r>
              <a:rPr lang="en-SG" sz="800" dirty="0">
                <a:solidFill>
                  <a:schemeClr val="bg1"/>
                </a:solidFill>
              </a:rPr>
              <a:t>By: 15 Feb 2022 </a:t>
            </a:r>
          </a:p>
          <a:p>
            <a:endParaRPr lang="en-SG" sz="800" dirty="0">
              <a:solidFill>
                <a:schemeClr val="bg1"/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16BB053-7E3A-9BB7-00B8-6B8B5825EA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39" y="3596100"/>
            <a:ext cx="707761" cy="15536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E198655-36F4-F53D-CBC2-B4DF865AD753}"/>
              </a:ext>
            </a:extLst>
          </p:cNvPr>
          <p:cNvSpPr txBox="1"/>
          <p:nvPr/>
        </p:nvSpPr>
        <p:spPr>
          <a:xfrm>
            <a:off x="1416050" y="3427653"/>
            <a:ext cx="400337" cy="215444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r>
              <a:rPr lang="en-SG" sz="800" dirty="0"/>
              <a:t>Task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40B0C8E-8A9A-72F3-9CE2-C66F6268590E}"/>
              </a:ext>
            </a:extLst>
          </p:cNvPr>
          <p:cNvSpPr txBox="1"/>
          <p:nvPr/>
        </p:nvSpPr>
        <p:spPr>
          <a:xfrm>
            <a:off x="930648" y="1432021"/>
            <a:ext cx="382517" cy="215444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SG" sz="800" dirty="0"/>
              <a:t>Fish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F879A9-2525-DB91-00C5-00105B7E330C}"/>
              </a:ext>
            </a:extLst>
          </p:cNvPr>
          <p:cNvSpPr txBox="1"/>
          <p:nvPr/>
        </p:nvSpPr>
        <p:spPr>
          <a:xfrm>
            <a:off x="937675" y="2077489"/>
            <a:ext cx="382517" cy="215444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SG" sz="800" dirty="0"/>
              <a:t>Fish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D24533F-A49C-1220-B9C1-D16F98177E3A}"/>
              </a:ext>
            </a:extLst>
          </p:cNvPr>
          <p:cNvSpPr txBox="1"/>
          <p:nvPr/>
        </p:nvSpPr>
        <p:spPr>
          <a:xfrm>
            <a:off x="965869" y="2736569"/>
            <a:ext cx="382517" cy="215444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r>
              <a:rPr lang="en-SG" sz="800" dirty="0"/>
              <a:t>Fish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E582CD2-19CB-C5B9-A5F0-470216A60653}"/>
              </a:ext>
            </a:extLst>
          </p:cNvPr>
          <p:cNvSpPr txBox="1"/>
          <p:nvPr/>
        </p:nvSpPr>
        <p:spPr>
          <a:xfrm>
            <a:off x="138784" y="-6611"/>
            <a:ext cx="649590" cy="144000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r>
              <a:rPr lang="en-SG" sz="600" dirty="0">
                <a:solidFill>
                  <a:schemeClr val="bg1"/>
                </a:solidFill>
              </a:rPr>
              <a:t>Fish Ahoy!</a:t>
            </a:r>
          </a:p>
        </p:txBody>
      </p:sp>
      <p:pic>
        <p:nvPicPr>
          <p:cNvPr id="1026" name="Picture 2" descr="How to Care for Guppy Fish - YouTube">
            <a:extLst>
              <a:ext uri="{FF2B5EF4-FFF2-40B4-BE49-F238E27FC236}">
                <a16:creationId xmlns:a16="http://schemas.microsoft.com/office/drawing/2014/main" id="{9DCC570B-4E27-F140-A844-FA88F04EEC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33" r="16889"/>
          <a:stretch/>
        </p:blipFill>
        <p:spPr bwMode="auto">
          <a:xfrm>
            <a:off x="1839810" y="2137016"/>
            <a:ext cx="691189" cy="52463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46A0D0-EEA1-1A7D-98F4-6B39D63FFFC6}"/>
              </a:ext>
            </a:extLst>
          </p:cNvPr>
          <p:cNvSpPr txBox="1"/>
          <p:nvPr/>
        </p:nvSpPr>
        <p:spPr>
          <a:xfrm>
            <a:off x="295268" y="2086769"/>
            <a:ext cx="635380" cy="215444"/>
          </a:xfrm>
          <a:prstGeom prst="rect">
            <a:avLst/>
          </a:prstGeom>
          <a:solidFill>
            <a:srgbClr val="515658"/>
          </a:solidFill>
        </p:spPr>
        <p:txBody>
          <a:bodyPr wrap="square" rtlCol="0">
            <a:spAutoFit/>
          </a:bodyPr>
          <a:lstStyle/>
          <a:p>
            <a:r>
              <a:rPr lang="en-SG" sz="800" dirty="0">
                <a:solidFill>
                  <a:schemeClr val="bg1"/>
                </a:solidFill>
              </a:rPr>
              <a:t>Guppy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62325D-A9D8-0EE0-CC0A-1AFC5024CB3E}"/>
              </a:ext>
            </a:extLst>
          </p:cNvPr>
          <p:cNvSpPr txBox="1"/>
          <p:nvPr/>
        </p:nvSpPr>
        <p:spPr>
          <a:xfrm>
            <a:off x="107164" y="2399335"/>
            <a:ext cx="1670836" cy="338554"/>
          </a:xfrm>
          <a:prstGeom prst="rect">
            <a:avLst/>
          </a:prstGeom>
          <a:solidFill>
            <a:srgbClr val="515658"/>
          </a:solidFill>
        </p:spPr>
        <p:txBody>
          <a:bodyPr wrap="square" rtlCol="0">
            <a:spAutoFit/>
          </a:bodyPr>
          <a:lstStyle/>
          <a:p>
            <a:endParaRPr lang="en-SG" sz="800" dirty="0">
              <a:solidFill>
                <a:schemeClr val="bg1"/>
              </a:solidFill>
            </a:endParaRPr>
          </a:p>
          <a:p>
            <a:endParaRPr lang="en-SG" sz="800" dirty="0">
              <a:solidFill>
                <a:schemeClr val="bg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62E578-E3C9-93BD-F271-31DFDE52C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39" y="2269554"/>
            <a:ext cx="707761" cy="155362"/>
          </a:xfrm>
          <a:prstGeom prst="rect">
            <a:avLst/>
          </a:prstGeom>
        </p:spPr>
      </p:pic>
      <p:pic>
        <p:nvPicPr>
          <p:cNvPr id="30" name="Picture 2" descr="Find out How Long Betta Fish Live">
            <a:extLst>
              <a:ext uri="{FF2B5EF4-FFF2-40B4-BE49-F238E27FC236}">
                <a16:creationId xmlns:a16="http://schemas.microsoft.com/office/drawing/2014/main" id="{63E28A99-E931-79B0-0A99-B119E3B0C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044" y="1413153"/>
            <a:ext cx="790719" cy="52714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4" descr="Buy Lemon Yellow Guppy Aquarium Fish Online - AQUAStore.in">
            <a:extLst>
              <a:ext uri="{FF2B5EF4-FFF2-40B4-BE49-F238E27FC236}">
                <a16:creationId xmlns:a16="http://schemas.microsoft.com/office/drawing/2014/main" id="{1E9EC031-BE49-A80B-1CBC-EF7881F6E7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32" t="16851" r="16218" b="23327"/>
          <a:stretch/>
        </p:blipFill>
        <p:spPr bwMode="auto">
          <a:xfrm>
            <a:off x="1839810" y="2780238"/>
            <a:ext cx="691189" cy="56218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4665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6CE9329D-D6E9-4C7A-A4C9-2D96703E7021}"/>
              </a:ext>
            </a:extLst>
          </p:cNvPr>
          <p:cNvGrpSpPr/>
          <p:nvPr/>
        </p:nvGrpSpPr>
        <p:grpSpPr>
          <a:xfrm>
            <a:off x="1794300" y="1001879"/>
            <a:ext cx="8448554" cy="4549193"/>
            <a:chOff x="1401192" y="1087339"/>
            <a:chExt cx="8448554" cy="4549193"/>
          </a:xfrm>
        </p:grpSpPr>
        <p:pic>
          <p:nvPicPr>
            <p:cNvPr id="10" name="Picture 9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87BC1955-D7FB-4263-BB39-92FAFD24A96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01192" y="1087339"/>
              <a:ext cx="6491567" cy="4186800"/>
            </a:xfrm>
            <a:prstGeom prst="rect">
              <a:avLst/>
            </a:prstGeom>
          </p:spPr>
        </p:pic>
        <p:pic>
          <p:nvPicPr>
            <p:cNvPr id="13" name="Picture 12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C236D65-74DE-5F4B-30D2-6E3D02B60E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58179" y="1449732"/>
              <a:ext cx="6491567" cy="4186800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6229800-7D33-79EA-B608-8882F9D24AE9}"/>
                </a:ext>
              </a:extLst>
            </p:cNvPr>
            <p:cNvGrpSpPr/>
            <p:nvPr/>
          </p:nvGrpSpPr>
          <p:grpSpPr>
            <a:xfrm>
              <a:off x="1764731" y="2534830"/>
              <a:ext cx="1864181" cy="1674770"/>
              <a:chOff x="2944051" y="2321185"/>
              <a:chExt cx="1864181" cy="1674770"/>
            </a:xfrm>
          </p:grpSpPr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229C00B5-BB83-99AC-45B5-4901BD311B12}"/>
                  </a:ext>
                </a:extLst>
              </p:cNvPr>
              <p:cNvSpPr/>
              <p:nvPr/>
            </p:nvSpPr>
            <p:spPr>
              <a:xfrm>
                <a:off x="2944051" y="2321185"/>
                <a:ext cx="1864181" cy="1674770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  <p:sp>
            <p:nvSpPr>
              <p:cNvPr id="16" name="Rounded Rectangle 4">
                <a:extLst>
                  <a:ext uri="{FF2B5EF4-FFF2-40B4-BE49-F238E27FC236}">
                    <a16:creationId xmlns:a16="http://schemas.microsoft.com/office/drawing/2014/main" id="{AD2FD241-FDF2-EE0A-5ED1-57BD4520CD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73311" y="2321185"/>
                <a:ext cx="288000" cy="28800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8726F982-7C27-F4D7-F532-84FC01CD529B}"/>
                </a:ext>
              </a:extLst>
            </p:cNvPr>
            <p:cNvGrpSpPr/>
            <p:nvPr/>
          </p:nvGrpSpPr>
          <p:grpSpPr>
            <a:xfrm>
              <a:off x="3714886" y="2892739"/>
              <a:ext cx="1864181" cy="1674770"/>
              <a:chOff x="4894206" y="2679094"/>
              <a:chExt cx="1864181" cy="1674770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BC6059C9-D925-D640-36D7-21E2A410ECE4}"/>
                  </a:ext>
                </a:extLst>
              </p:cNvPr>
              <p:cNvSpPr/>
              <p:nvPr/>
            </p:nvSpPr>
            <p:spPr>
              <a:xfrm>
                <a:off x="4894206" y="2679094"/>
                <a:ext cx="1864181" cy="1674770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  <p:sp>
            <p:nvSpPr>
              <p:cNvPr id="17" name="Rounded Rectangle 4">
                <a:extLst>
                  <a:ext uri="{FF2B5EF4-FFF2-40B4-BE49-F238E27FC236}">
                    <a16:creationId xmlns:a16="http://schemas.microsoft.com/office/drawing/2014/main" id="{3ACD0E26-F87B-CF97-2650-EB36BA43D3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433507" y="2679094"/>
                <a:ext cx="288000" cy="28800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</a:t>
                </a:r>
                <a:endParaRPr 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82996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D036E508-1E10-1360-52CB-9DA7B087609A}"/>
              </a:ext>
            </a:extLst>
          </p:cNvPr>
          <p:cNvGrpSpPr/>
          <p:nvPr/>
        </p:nvGrpSpPr>
        <p:grpSpPr>
          <a:xfrm>
            <a:off x="1071294" y="880298"/>
            <a:ext cx="10533728" cy="4809761"/>
            <a:chOff x="1071294" y="880298"/>
            <a:chExt cx="10533728" cy="4809761"/>
          </a:xfrm>
        </p:grpSpPr>
        <p:pic>
          <p:nvPicPr>
            <p:cNvPr id="13" name="Picture 12" descr="A screenshot of a computer&#10;&#10;Description automatically generated with medium confidence">
              <a:extLst>
                <a:ext uri="{FF2B5EF4-FFF2-40B4-BE49-F238E27FC236}">
                  <a16:creationId xmlns:a16="http://schemas.microsoft.com/office/drawing/2014/main" id="{853FBC6B-735A-305F-B093-8679C0C1D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13455" y="1503259"/>
              <a:ext cx="6491567" cy="4186800"/>
            </a:xfrm>
            <a:prstGeom prst="rect">
              <a:avLst/>
            </a:prstGeom>
          </p:spPr>
        </p:pic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BC6059C9-D925-D640-36D7-21E2A410ECE4}"/>
                </a:ext>
              </a:extLst>
            </p:cNvPr>
            <p:cNvSpPr/>
            <p:nvPr/>
          </p:nvSpPr>
          <p:spPr>
            <a:xfrm>
              <a:off x="7349385" y="2913878"/>
              <a:ext cx="3866760" cy="2168830"/>
            </a:xfrm>
            <a:prstGeom prst="roundRect">
              <a:avLst/>
            </a:prstGeom>
            <a:noFill/>
            <a:ln w="28575">
              <a:solidFill>
                <a:srgbClr val="3E7589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18" name="Rounded Rectangle 4">
              <a:extLst>
                <a:ext uri="{FF2B5EF4-FFF2-40B4-BE49-F238E27FC236}">
                  <a16:creationId xmlns:a16="http://schemas.microsoft.com/office/drawing/2014/main" id="{480BD4E4-6CAC-81D7-9F07-672CF75485D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0829805" y="2973698"/>
              <a:ext cx="288000" cy="288000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589948A-EAE1-E9F0-627F-8C5939267E24}"/>
                </a:ext>
              </a:extLst>
            </p:cNvPr>
            <p:cNvGrpSpPr/>
            <p:nvPr/>
          </p:nvGrpSpPr>
          <p:grpSpPr>
            <a:xfrm>
              <a:off x="1071294" y="880298"/>
              <a:ext cx="6491566" cy="4186800"/>
              <a:chOff x="943107" y="383879"/>
              <a:chExt cx="6491566" cy="4186800"/>
            </a:xfrm>
          </p:grpSpPr>
          <p:pic>
            <p:nvPicPr>
              <p:cNvPr id="10" name="Picture 9" descr="A screenshot of a computer&#10;&#10;Description automatically generated with medium confidence">
                <a:extLst>
                  <a:ext uri="{FF2B5EF4-FFF2-40B4-BE49-F238E27FC236}">
                    <a16:creationId xmlns:a16="http://schemas.microsoft.com/office/drawing/2014/main" id="{F2ECB59A-154C-660C-4F14-36E57513DD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43107" y="383879"/>
                <a:ext cx="6491566" cy="4186800"/>
              </a:xfrm>
              <a:prstGeom prst="rect">
                <a:avLst/>
              </a:prstGeom>
            </p:spPr>
          </p:pic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229C00B5-BB83-99AC-45B5-4901BD311B12}"/>
                  </a:ext>
                </a:extLst>
              </p:cNvPr>
              <p:cNvSpPr/>
              <p:nvPr/>
            </p:nvSpPr>
            <p:spPr>
              <a:xfrm>
                <a:off x="3179037" y="1771360"/>
                <a:ext cx="3866760" cy="2134068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  <p:sp>
            <p:nvSpPr>
              <p:cNvPr id="17" name="Rounded Rectangle 4">
                <a:extLst>
                  <a:ext uri="{FF2B5EF4-FFF2-40B4-BE49-F238E27FC236}">
                    <a16:creationId xmlns:a16="http://schemas.microsoft.com/office/drawing/2014/main" id="{FE6C011E-F4BD-BFBD-BDE6-AB0511B7A9B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697420" y="1846216"/>
                <a:ext cx="288000" cy="28800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1</a:t>
                </a:r>
                <a:endParaRPr 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676942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E860FD1F-9268-FCD8-AC11-534433981FC8}"/>
              </a:ext>
            </a:extLst>
          </p:cNvPr>
          <p:cNvGrpSpPr/>
          <p:nvPr/>
        </p:nvGrpSpPr>
        <p:grpSpPr>
          <a:xfrm>
            <a:off x="1609685" y="669028"/>
            <a:ext cx="10091601" cy="4618455"/>
            <a:chOff x="1609685" y="669028"/>
            <a:chExt cx="10091601" cy="4618455"/>
          </a:xfrm>
        </p:grpSpPr>
        <p:pic>
          <p:nvPicPr>
            <p:cNvPr id="3" name="Picture 2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5FB620ED-228E-A5EF-108A-C07EA50381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09685" y="669028"/>
              <a:ext cx="6328884" cy="4186800"/>
            </a:xfrm>
            <a:prstGeom prst="rect">
              <a:avLst/>
            </a:prstGeom>
          </p:spPr>
        </p:pic>
        <p:pic>
          <p:nvPicPr>
            <p:cNvPr id="5" name="Picture 4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D65CEDAE-7F0A-0CC3-00AF-F5E0841D5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72402" y="1100683"/>
              <a:ext cx="6328884" cy="4186800"/>
            </a:xfrm>
            <a:prstGeom prst="rect">
              <a:avLst/>
            </a:prstGeom>
          </p:spPr>
        </p:pic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29C00B5-BB83-99AC-45B5-4901BD311B12}"/>
                </a:ext>
              </a:extLst>
            </p:cNvPr>
            <p:cNvSpPr/>
            <p:nvPr/>
          </p:nvSpPr>
          <p:spPr>
            <a:xfrm>
              <a:off x="3794332" y="2096192"/>
              <a:ext cx="1847826" cy="2176706"/>
            </a:xfrm>
            <a:prstGeom prst="roundRect">
              <a:avLst/>
            </a:prstGeom>
            <a:noFill/>
            <a:ln w="28575">
              <a:solidFill>
                <a:srgbClr val="3E7589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17" name="Rounded Rectangle 4">
              <a:extLst>
                <a:ext uri="{FF2B5EF4-FFF2-40B4-BE49-F238E27FC236}">
                  <a16:creationId xmlns:a16="http://schemas.microsoft.com/office/drawing/2014/main" id="{FE6C011E-F4BD-BFBD-BDE6-AB0511B7A9B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71132" y="2145326"/>
              <a:ext cx="288000" cy="288000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16779C7E-D38C-31E1-8946-9DF5E6D6212E}"/>
                </a:ext>
              </a:extLst>
            </p:cNvPr>
            <p:cNvSpPr/>
            <p:nvPr/>
          </p:nvSpPr>
          <p:spPr>
            <a:xfrm>
              <a:off x="7550438" y="2526564"/>
              <a:ext cx="1847826" cy="2176706"/>
            </a:xfrm>
            <a:prstGeom prst="roundRect">
              <a:avLst/>
            </a:prstGeom>
            <a:noFill/>
            <a:ln w="28575">
              <a:solidFill>
                <a:srgbClr val="3E7589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9" name="Rounded Rectangle 4">
              <a:extLst>
                <a:ext uri="{FF2B5EF4-FFF2-40B4-BE49-F238E27FC236}">
                  <a16:creationId xmlns:a16="http://schemas.microsoft.com/office/drawing/2014/main" id="{099B7211-8BEB-7E8A-BC8E-8DFE3F47052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027238" y="2575698"/>
              <a:ext cx="288000" cy="288000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5373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1B3D7CB8-F6CE-EB06-DED4-4F69F2F40E2A}"/>
              </a:ext>
            </a:extLst>
          </p:cNvPr>
          <p:cNvGrpSpPr/>
          <p:nvPr/>
        </p:nvGrpSpPr>
        <p:grpSpPr>
          <a:xfrm>
            <a:off x="1020694" y="613597"/>
            <a:ext cx="10223943" cy="4753904"/>
            <a:chOff x="1020694" y="613597"/>
            <a:chExt cx="10223943" cy="4753904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B7542AD-4514-1D99-F37E-A6A5BB746167}"/>
                </a:ext>
              </a:extLst>
            </p:cNvPr>
            <p:cNvGrpSpPr/>
            <p:nvPr/>
          </p:nvGrpSpPr>
          <p:grpSpPr>
            <a:xfrm>
              <a:off x="4915753" y="1180701"/>
              <a:ext cx="6328884" cy="4186800"/>
              <a:chOff x="4973091" y="2093400"/>
              <a:chExt cx="6328884" cy="4186800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EE989F69-8A71-9069-7184-D6BD73568992}"/>
                  </a:ext>
                </a:extLst>
              </p:cNvPr>
              <p:cNvGrpSpPr/>
              <p:nvPr/>
            </p:nvGrpSpPr>
            <p:grpSpPr>
              <a:xfrm>
                <a:off x="4973091" y="2093400"/>
                <a:ext cx="6328884" cy="4186800"/>
                <a:chOff x="4973091" y="2093400"/>
                <a:chExt cx="6328884" cy="4186800"/>
              </a:xfrm>
            </p:grpSpPr>
            <p:pic>
              <p:nvPicPr>
                <p:cNvPr id="7" name="Picture 6" descr="A screenshot of a computer&#10;&#10;Description automatically generated">
                  <a:extLst>
                    <a:ext uri="{FF2B5EF4-FFF2-40B4-BE49-F238E27FC236}">
                      <a16:creationId xmlns:a16="http://schemas.microsoft.com/office/drawing/2014/main" id="{053A7456-6857-64F0-A912-81AEFB1F0BD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73091" y="2093400"/>
                  <a:ext cx="6328884" cy="4186800"/>
                </a:xfrm>
                <a:prstGeom prst="rect">
                  <a:avLst/>
                </a:prstGeom>
              </p:spPr>
            </p:pic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D4CFE07C-1AB0-76BC-19C2-F70DFE9B344E}"/>
                    </a:ext>
                  </a:extLst>
                </p:cNvPr>
                <p:cNvSpPr/>
                <p:nvPr/>
              </p:nvSpPr>
              <p:spPr>
                <a:xfrm>
                  <a:off x="7160060" y="3336128"/>
                  <a:ext cx="3378858" cy="1005572"/>
                </a:xfrm>
                <a:prstGeom prst="roundRect">
                  <a:avLst/>
                </a:prstGeom>
                <a:noFill/>
                <a:ln w="28575">
                  <a:solidFill>
                    <a:srgbClr val="3E7589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G" dirty="0"/>
                </a:p>
              </p:txBody>
            </p:sp>
          </p:grpSp>
          <p:sp>
            <p:nvSpPr>
              <p:cNvPr id="17" name="Rounded Rectangle 4">
                <a:extLst>
                  <a:ext uri="{FF2B5EF4-FFF2-40B4-BE49-F238E27FC236}">
                    <a16:creationId xmlns:a16="http://schemas.microsoft.com/office/drawing/2014/main" id="{5430BAE2-415D-B30D-7772-C1EA153BD6F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0152578" y="3395947"/>
                <a:ext cx="288000" cy="28800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2</a:t>
                </a:r>
                <a:endParaRPr 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9789B91-B8F7-C821-17BA-FC8875BEF8AB}"/>
                </a:ext>
              </a:extLst>
            </p:cNvPr>
            <p:cNvGrpSpPr/>
            <p:nvPr/>
          </p:nvGrpSpPr>
          <p:grpSpPr>
            <a:xfrm>
              <a:off x="1020694" y="613597"/>
              <a:ext cx="6328884" cy="4186800"/>
              <a:chOff x="1078031" y="0"/>
              <a:chExt cx="6328884" cy="4186800"/>
            </a:xfrm>
          </p:grpSpPr>
          <p:pic>
            <p:nvPicPr>
              <p:cNvPr id="9" name="Picture 8" descr="A screenshot of a computer&#10;&#10;Description automatically generated with medium confidence">
                <a:extLst>
                  <a:ext uri="{FF2B5EF4-FFF2-40B4-BE49-F238E27FC236}">
                    <a16:creationId xmlns:a16="http://schemas.microsoft.com/office/drawing/2014/main" id="{520DB2FB-CB8F-E040-E422-14727ADDBD1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078031" y="0"/>
                <a:ext cx="6328884" cy="4186800"/>
              </a:xfrm>
              <a:prstGeom prst="rect">
                <a:avLst/>
              </a:prstGeom>
            </p:spPr>
          </p:pic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201E5BEB-3609-DC71-942D-C600AF690446}"/>
                  </a:ext>
                </a:extLst>
              </p:cNvPr>
              <p:cNvGrpSpPr/>
              <p:nvPr/>
            </p:nvGrpSpPr>
            <p:grpSpPr>
              <a:xfrm>
                <a:off x="3274372" y="1227192"/>
                <a:ext cx="3397437" cy="1732415"/>
                <a:chOff x="2842927" y="1591990"/>
                <a:chExt cx="3397437" cy="1732415"/>
              </a:xfrm>
            </p:grpSpPr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FCCD84CC-282B-1A38-22FD-DDB81A14361B}"/>
                    </a:ext>
                  </a:extLst>
                </p:cNvPr>
                <p:cNvSpPr/>
                <p:nvPr/>
              </p:nvSpPr>
              <p:spPr>
                <a:xfrm>
                  <a:off x="2842927" y="1591990"/>
                  <a:ext cx="3397437" cy="1732415"/>
                </a:xfrm>
                <a:prstGeom prst="roundRect">
                  <a:avLst/>
                </a:prstGeom>
                <a:noFill/>
                <a:ln w="28575">
                  <a:solidFill>
                    <a:srgbClr val="3E7589"/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SG" dirty="0"/>
                </a:p>
              </p:txBody>
            </p:sp>
            <p:sp>
              <p:nvSpPr>
                <p:cNvPr id="19" name="Rounded Rectangle 4">
                  <a:extLst>
                    <a:ext uri="{FF2B5EF4-FFF2-40B4-BE49-F238E27FC236}">
                      <a16:creationId xmlns:a16="http://schemas.microsoft.com/office/drawing/2014/main" id="{8ACCAD86-0BC5-FC3F-B06C-16EC0830BF1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5891988" y="1666846"/>
                  <a:ext cx="288000" cy="288000"/>
                </a:xfrm>
                <a:prstGeom prst="roundRect">
                  <a:avLst/>
                </a:prstGeom>
                <a:solidFill>
                  <a:srgbClr val="3E7589"/>
                </a:solidFill>
                <a:ln w="38100">
                  <a:solidFill>
                    <a:srgbClr val="3E758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 dirty="0">
                      <a:solidFill>
                        <a:schemeClr val="bg1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1</a:t>
                  </a:r>
                  <a:endParaRPr lang="en-US" sz="1600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822033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78D56-FBFB-0B75-E54A-37967017F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8E36EC-C150-46BC-0F21-2C6118BA8C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8784" y="2503642"/>
            <a:ext cx="1187216" cy="1042112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501E15-5610-F967-6C34-24F956DF9B0F}"/>
              </a:ext>
            </a:extLst>
          </p:cNvPr>
          <p:cNvSpPr txBox="1"/>
          <p:nvPr/>
        </p:nvSpPr>
        <p:spPr>
          <a:xfrm>
            <a:off x="3071769" y="3545754"/>
            <a:ext cx="51088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4000" b="0" i="0" dirty="0">
                <a:solidFill>
                  <a:srgbClr val="202124"/>
                </a:solidFill>
                <a:effectLst/>
                <a:latin typeface="Poppins rev=1"/>
              </a:rPr>
              <a:t>FISH AHOY!</a:t>
            </a:r>
            <a:endParaRPr lang="en-SG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44379D-40EB-AA10-CF95-D73972947E7B}"/>
              </a:ext>
            </a:extLst>
          </p:cNvPr>
          <p:cNvSpPr txBox="1"/>
          <p:nvPr/>
        </p:nvSpPr>
        <p:spPr>
          <a:xfrm>
            <a:off x="3071769" y="4099699"/>
            <a:ext cx="5108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2400" b="0" i="0" dirty="0">
                <a:solidFill>
                  <a:srgbClr val="202124"/>
                </a:solidFill>
                <a:effectLst/>
                <a:latin typeface="Poppins rev=1"/>
              </a:rPr>
              <a:t>Developer guide</a:t>
            </a:r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1252552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78D56-FBFB-0B75-E54A-37967017F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G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68E36EC-C150-46BC-0F21-2C6118BA8C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8008" b="-5903"/>
          <a:stretch/>
        </p:blipFill>
        <p:spPr>
          <a:xfrm>
            <a:off x="4908783" y="2503642"/>
            <a:ext cx="1282291" cy="1103624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501E15-5610-F967-6C34-24F956DF9B0F}"/>
              </a:ext>
            </a:extLst>
          </p:cNvPr>
          <p:cNvSpPr txBox="1"/>
          <p:nvPr/>
        </p:nvSpPr>
        <p:spPr>
          <a:xfrm>
            <a:off x="3071769" y="3545754"/>
            <a:ext cx="51088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4000" b="0" i="0" u="none" strike="noStrike" kern="1200" cap="none" spc="0" normalizeH="0" baseline="0" noProof="0" dirty="0">
                <a:ln>
                  <a:noFill/>
                </a:ln>
                <a:solidFill>
                  <a:srgbClr val="202124"/>
                </a:solidFill>
                <a:effectLst/>
                <a:uLnTx/>
                <a:uFillTx/>
                <a:latin typeface="Poppins rev=1"/>
                <a:ea typeface="+mn-ea"/>
                <a:cs typeface="+mn-cs"/>
              </a:rPr>
              <a:t>FISH AHOY!</a:t>
            </a:r>
            <a:endParaRPr kumimoji="0" lang="en-SG" sz="4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44379D-40EB-AA10-CF95-D73972947E7B}"/>
              </a:ext>
            </a:extLst>
          </p:cNvPr>
          <p:cNvSpPr txBox="1"/>
          <p:nvPr/>
        </p:nvSpPr>
        <p:spPr>
          <a:xfrm>
            <a:off x="3071769" y="4099699"/>
            <a:ext cx="5108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SG" sz="2400" b="0" i="0" u="none" strike="noStrike" kern="1200" cap="none" spc="0" normalizeH="0" baseline="0" noProof="0" dirty="0">
                <a:ln>
                  <a:noFill/>
                </a:ln>
                <a:solidFill>
                  <a:srgbClr val="202124"/>
                </a:solidFill>
                <a:effectLst/>
                <a:uLnTx/>
                <a:uFillTx/>
                <a:latin typeface="Poppins rev=1"/>
                <a:ea typeface="+mn-ea"/>
                <a:cs typeface="+mn-cs"/>
              </a:rPr>
              <a:t>User guide</a:t>
            </a:r>
            <a:endParaRPr kumimoji="0" lang="en-SG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10811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6ED7993-029F-3991-0E7F-B7FA2173B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6299" y="155196"/>
            <a:ext cx="8358371" cy="6702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27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>
            <a:extLst>
              <a:ext uri="{FF2B5EF4-FFF2-40B4-BE49-F238E27FC236}">
                <a16:creationId xmlns:a16="http://schemas.microsoft.com/office/drawing/2014/main" id="{C4773E4B-46FF-85B5-C5DB-6DEF415C9679}"/>
              </a:ext>
            </a:extLst>
          </p:cNvPr>
          <p:cNvGrpSpPr/>
          <p:nvPr/>
        </p:nvGrpSpPr>
        <p:grpSpPr>
          <a:xfrm>
            <a:off x="556246" y="290131"/>
            <a:ext cx="10732338" cy="7110333"/>
            <a:chOff x="556246" y="195537"/>
            <a:chExt cx="10732338" cy="7110333"/>
          </a:xfrm>
        </p:grpSpPr>
        <p:pic>
          <p:nvPicPr>
            <p:cNvPr id="7" name="Picture 6" descr="A screenshot of a computer&#10;&#10;Description automatically generated with medium confidence">
              <a:extLst>
                <a:ext uri="{FF2B5EF4-FFF2-40B4-BE49-F238E27FC236}">
                  <a16:creationId xmlns:a16="http://schemas.microsoft.com/office/drawing/2014/main" id="{B6ED7993-029F-3991-0E7F-B7FA2173BF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4950" y="1204045"/>
              <a:ext cx="7608952" cy="6101825"/>
            </a:xfrm>
            <a:prstGeom prst="rect">
              <a:avLst/>
            </a:prstGeom>
          </p:spPr>
        </p:pic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53B0D9-FD4C-9DB0-7278-5FB52F165392}"/>
                </a:ext>
              </a:extLst>
            </p:cNvPr>
            <p:cNvSpPr/>
            <p:nvPr/>
          </p:nvSpPr>
          <p:spPr>
            <a:xfrm>
              <a:off x="9524584" y="777763"/>
              <a:ext cx="1764000" cy="1555513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Command Line</a:t>
              </a:r>
            </a:p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Enter commands here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5552FA6-EB44-3823-9C4A-E8891F8CACEE}"/>
                </a:ext>
              </a:extLst>
            </p:cNvPr>
            <p:cNvSpPr/>
            <p:nvPr/>
          </p:nvSpPr>
          <p:spPr>
            <a:xfrm>
              <a:off x="9514073" y="2469920"/>
              <a:ext cx="1764000" cy="1408387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Alerts</a:t>
              </a:r>
            </a:p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Displays results from commands</a:t>
              </a:r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2C81840F-4B60-1CD7-F1A8-AC4E0F620260}"/>
                </a:ext>
              </a:extLst>
            </p:cNvPr>
            <p:cNvSpPr/>
            <p:nvPr/>
          </p:nvSpPr>
          <p:spPr>
            <a:xfrm>
              <a:off x="9514074" y="4014951"/>
              <a:ext cx="1764000" cy="2039006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Panels</a:t>
              </a:r>
            </a:p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Displays Tank, Fish and Task Information</a:t>
              </a:r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0FAC34BB-6568-09DE-7D9F-BD7EACD7EF07}"/>
                </a:ext>
              </a:extLst>
            </p:cNvPr>
            <p:cNvSpPr/>
            <p:nvPr/>
          </p:nvSpPr>
          <p:spPr>
            <a:xfrm>
              <a:off x="556246" y="210204"/>
              <a:ext cx="1764000" cy="1135117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File</a:t>
              </a:r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Exits the Application </a:t>
              </a: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54548E66-0CC8-8CD6-347D-F61CE5C26AE0}"/>
                </a:ext>
              </a:extLst>
            </p:cNvPr>
            <p:cNvSpPr/>
            <p:nvPr/>
          </p:nvSpPr>
          <p:spPr>
            <a:xfrm>
              <a:off x="3799807" y="195537"/>
              <a:ext cx="1764000" cy="1135117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Help</a:t>
              </a:r>
            </a:p>
            <a:p>
              <a:pPr algn="ctr"/>
              <a:r>
                <a:rPr lang="en-US" sz="16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Displays User Guide</a:t>
              </a: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8E4DE62-20A9-E717-03E7-6E01607FF97D}"/>
                </a:ext>
              </a:extLst>
            </p:cNvPr>
            <p:cNvCxnSpPr>
              <a:cxnSpLocks/>
            </p:cNvCxnSpPr>
            <p:nvPr/>
          </p:nvCxnSpPr>
          <p:spPr>
            <a:xfrm>
              <a:off x="935421" y="1286843"/>
              <a:ext cx="1492469" cy="499428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E9AEB44-D5B1-407E-6689-617325C008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03613" y="1134194"/>
              <a:ext cx="2035642" cy="652077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5A316987-5107-7E4A-812D-727649096CFB}"/>
                </a:ext>
              </a:extLst>
            </p:cNvPr>
            <p:cNvSpPr/>
            <p:nvPr/>
          </p:nvSpPr>
          <p:spPr>
            <a:xfrm>
              <a:off x="2427890" y="1985228"/>
              <a:ext cx="6621517" cy="411130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ED614F02-5CD8-588C-25A4-BDC862BD86A3}"/>
                </a:ext>
              </a:extLst>
            </p:cNvPr>
            <p:cNvCxnSpPr>
              <a:cxnSpLocks/>
              <a:stCxn id="5" idx="1"/>
            </p:cNvCxnSpPr>
            <p:nvPr/>
          </p:nvCxnSpPr>
          <p:spPr>
            <a:xfrm flipH="1">
              <a:off x="8902253" y="1555520"/>
              <a:ext cx="622331" cy="561838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BB610011-3271-5F98-A4BC-A6515A43115E}"/>
                </a:ext>
              </a:extLst>
            </p:cNvPr>
            <p:cNvSpPr/>
            <p:nvPr/>
          </p:nvSpPr>
          <p:spPr>
            <a:xfrm>
              <a:off x="2427889" y="2451523"/>
              <a:ext cx="6621517" cy="736527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21645B60-885A-C6BE-9FD5-DFCCFA6DF8B3}"/>
                </a:ext>
              </a:extLst>
            </p:cNvPr>
            <p:cNvSpPr/>
            <p:nvPr/>
          </p:nvSpPr>
          <p:spPr>
            <a:xfrm>
              <a:off x="2449177" y="3247391"/>
              <a:ext cx="2143843" cy="3248002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75906452-660C-25C1-FB1E-775CA08CA585}"/>
                </a:ext>
              </a:extLst>
            </p:cNvPr>
            <p:cNvSpPr/>
            <p:nvPr/>
          </p:nvSpPr>
          <p:spPr>
            <a:xfrm>
              <a:off x="4609051" y="3252648"/>
              <a:ext cx="2143843" cy="3248002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945DD164-3130-6C47-7926-D598A38C8F2C}"/>
                </a:ext>
              </a:extLst>
            </p:cNvPr>
            <p:cNvSpPr/>
            <p:nvPr/>
          </p:nvSpPr>
          <p:spPr>
            <a:xfrm>
              <a:off x="6758410" y="3247393"/>
              <a:ext cx="2143843" cy="3248002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ABD5D9A9-C656-5053-00F4-7DFFE9433B4D}"/>
                </a:ext>
              </a:extLst>
            </p:cNvPr>
            <p:cNvCxnSpPr>
              <a:cxnSpLocks/>
              <a:stCxn id="6" idx="1"/>
            </p:cNvCxnSpPr>
            <p:nvPr/>
          </p:nvCxnSpPr>
          <p:spPr>
            <a:xfrm flipH="1" flipV="1">
              <a:off x="8902253" y="2989265"/>
              <a:ext cx="611820" cy="184849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0195C2E3-F04E-8153-7EBB-C47470CB3C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786091" y="5559982"/>
              <a:ext cx="956732" cy="178801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2A2651C0-538D-576E-6331-31AF169F974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652789" y="5821226"/>
              <a:ext cx="2917144" cy="0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009CECFE-E465-03AC-E018-32ACE0C40F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11568" y="5930606"/>
              <a:ext cx="5047855" cy="244372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47181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FE6440BD-DDD4-AD8B-B34E-3858896D3459}"/>
              </a:ext>
            </a:extLst>
          </p:cNvPr>
          <p:cNvGrpSpPr/>
          <p:nvPr/>
        </p:nvGrpSpPr>
        <p:grpSpPr>
          <a:xfrm>
            <a:off x="1194224" y="474861"/>
            <a:ext cx="8261858" cy="6101825"/>
            <a:chOff x="1292044" y="1298639"/>
            <a:chExt cx="8261858" cy="6101825"/>
          </a:xfrm>
        </p:grpSpPr>
        <p:pic>
          <p:nvPicPr>
            <p:cNvPr id="7" name="Picture 6" descr="A screenshot of a computer&#10;&#10;Description automatically generated with medium confidence">
              <a:extLst>
                <a:ext uri="{FF2B5EF4-FFF2-40B4-BE49-F238E27FC236}">
                  <a16:creationId xmlns:a16="http://schemas.microsoft.com/office/drawing/2014/main" id="{B6ED7993-029F-3991-0E7F-B7FA2173BF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44950" y="1298639"/>
              <a:ext cx="7608952" cy="6101825"/>
            </a:xfrm>
            <a:prstGeom prst="rect">
              <a:avLst/>
            </a:prstGeom>
            <a:ln>
              <a:noFill/>
            </a:ln>
          </p:spPr>
        </p:pic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21645B60-885A-C6BE-9FD5-DFCCFA6DF8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95359" y="5636764"/>
              <a:ext cx="432000" cy="432000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009CECFE-E465-03AC-E018-32ACE0C40F9B}"/>
                </a:ext>
              </a:extLst>
            </p:cNvPr>
            <p:cNvCxnSpPr>
              <a:cxnSpLocks/>
              <a:stCxn id="5" idx="2"/>
              <a:endCxn id="11" idx="0"/>
            </p:cNvCxnSpPr>
            <p:nvPr/>
          </p:nvCxnSpPr>
          <p:spPr>
            <a:xfrm>
              <a:off x="4096474" y="3237451"/>
              <a:ext cx="693600" cy="2676627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D5E5310E-256A-6677-3246-4A916F6DFB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90742" y="3378477"/>
              <a:ext cx="432000" cy="432000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203812CD-B55B-05B4-EBA9-42C6340D84B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76221" y="3727796"/>
              <a:ext cx="432000" cy="432000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A1DB0B1-E1B5-225B-B776-F2D4F2825AC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76220" y="4835025"/>
              <a:ext cx="432000" cy="432000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3355245C-8D0E-1F4F-8907-3F82D1C4FE7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74074" y="5914078"/>
              <a:ext cx="432000" cy="432000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D3D4748D-6C00-74B5-D868-2CDA9070402C}"/>
                </a:ext>
              </a:extLst>
            </p:cNvPr>
            <p:cNvCxnSpPr>
              <a:cxnSpLocks/>
              <a:stCxn id="5" idx="2"/>
              <a:endCxn id="4" idx="0"/>
            </p:cNvCxnSpPr>
            <p:nvPr/>
          </p:nvCxnSpPr>
          <p:spPr>
            <a:xfrm>
              <a:off x="4096474" y="3237451"/>
              <a:ext cx="695746" cy="1597574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5252364-5011-F8D9-A179-A587A8DEC677}"/>
                </a:ext>
              </a:extLst>
            </p:cNvPr>
            <p:cNvCxnSpPr>
              <a:cxnSpLocks/>
              <a:stCxn id="5" idx="2"/>
              <a:endCxn id="3" idx="1"/>
            </p:cNvCxnSpPr>
            <p:nvPr/>
          </p:nvCxnSpPr>
          <p:spPr>
            <a:xfrm>
              <a:off x="4096474" y="3237451"/>
              <a:ext cx="479747" cy="706345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53B0D9-FD4C-9DB0-7278-5FB52F165392}"/>
                </a:ext>
              </a:extLst>
            </p:cNvPr>
            <p:cNvSpPr/>
            <p:nvPr/>
          </p:nvSpPr>
          <p:spPr>
            <a:xfrm>
              <a:off x="3214474" y="2501221"/>
              <a:ext cx="1764000" cy="736230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Fish Index</a:t>
              </a:r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DC96937D-7EB8-59CF-B9DD-88C46077260B}"/>
                </a:ext>
              </a:extLst>
            </p:cNvPr>
            <p:cNvCxnSpPr>
              <a:cxnSpLocks/>
              <a:stCxn id="33" idx="2"/>
              <a:endCxn id="30" idx="0"/>
            </p:cNvCxnSpPr>
            <p:nvPr/>
          </p:nvCxnSpPr>
          <p:spPr>
            <a:xfrm>
              <a:off x="6042690" y="3237451"/>
              <a:ext cx="1044392" cy="2791216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ounded Rectangle 27">
              <a:extLst>
                <a:ext uri="{FF2B5EF4-FFF2-40B4-BE49-F238E27FC236}">
                  <a16:creationId xmlns:a16="http://schemas.microsoft.com/office/drawing/2014/main" id="{071F1DC4-C0B5-4532-93C4-B13061DEDA9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73229" y="3804285"/>
              <a:ext cx="432000" cy="432000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D87E7A29-1792-CF46-BD09-C2542353C93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73228" y="5092489"/>
              <a:ext cx="432000" cy="432000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30" name="Rounded Rectangle 29">
              <a:extLst>
                <a:ext uri="{FF2B5EF4-FFF2-40B4-BE49-F238E27FC236}">
                  <a16:creationId xmlns:a16="http://schemas.microsoft.com/office/drawing/2014/main" id="{79AE89F1-5301-3A60-CB05-BFB2E223D48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871082" y="6028667"/>
              <a:ext cx="432000" cy="432000"/>
            </a:xfrm>
            <a:prstGeom prst="roundRect">
              <a:avLst/>
            </a:prstGeom>
            <a:noFill/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DD6C7E9-B5F8-E33D-52A1-E09366ECA7E8}"/>
                </a:ext>
              </a:extLst>
            </p:cNvPr>
            <p:cNvCxnSpPr>
              <a:cxnSpLocks/>
              <a:stCxn id="33" idx="2"/>
              <a:endCxn id="29" idx="0"/>
            </p:cNvCxnSpPr>
            <p:nvPr/>
          </p:nvCxnSpPr>
          <p:spPr>
            <a:xfrm>
              <a:off x="6042690" y="3237451"/>
              <a:ext cx="1046538" cy="1855038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2F861B16-6914-6C3C-40AA-7C44A56AB431}"/>
                </a:ext>
              </a:extLst>
            </p:cNvPr>
            <p:cNvCxnSpPr>
              <a:cxnSpLocks/>
              <a:stCxn id="33" idx="2"/>
              <a:endCxn id="28" idx="1"/>
            </p:cNvCxnSpPr>
            <p:nvPr/>
          </p:nvCxnSpPr>
          <p:spPr>
            <a:xfrm>
              <a:off x="6042690" y="3237451"/>
              <a:ext cx="830539" cy="782834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32C6E639-86F3-D89A-5452-A749CFD56125}"/>
                </a:ext>
              </a:extLst>
            </p:cNvPr>
            <p:cNvSpPr/>
            <p:nvPr/>
          </p:nvSpPr>
          <p:spPr>
            <a:xfrm>
              <a:off x="5160690" y="2501221"/>
              <a:ext cx="1764000" cy="736230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Task Index</a:t>
              </a:r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29E8B53B-C03C-4A0F-4C94-F02535A0294C}"/>
                </a:ext>
              </a:extLst>
            </p:cNvPr>
            <p:cNvCxnSpPr>
              <a:cxnSpLocks/>
              <a:stCxn id="46" idx="2"/>
              <a:endCxn id="38" idx="0"/>
            </p:cNvCxnSpPr>
            <p:nvPr/>
          </p:nvCxnSpPr>
          <p:spPr>
            <a:xfrm>
              <a:off x="2174044" y="3237451"/>
              <a:ext cx="537315" cy="2399313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C024EB83-0961-87F9-55E3-9173CBD317C9}"/>
                </a:ext>
              </a:extLst>
            </p:cNvPr>
            <p:cNvCxnSpPr>
              <a:cxnSpLocks/>
              <a:stCxn id="46" idx="2"/>
              <a:endCxn id="2" idx="1"/>
            </p:cNvCxnSpPr>
            <p:nvPr/>
          </p:nvCxnSpPr>
          <p:spPr>
            <a:xfrm>
              <a:off x="2174044" y="3237451"/>
              <a:ext cx="316698" cy="357026"/>
            </a:xfrm>
            <a:prstGeom prst="straightConnector1">
              <a:avLst/>
            </a:prstGeom>
            <a:ln w="76200">
              <a:solidFill>
                <a:srgbClr val="3E758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E2DE8832-A941-F38B-CB1F-FDBE274198DF}"/>
                </a:ext>
              </a:extLst>
            </p:cNvPr>
            <p:cNvSpPr/>
            <p:nvPr/>
          </p:nvSpPr>
          <p:spPr>
            <a:xfrm>
              <a:off x="1292044" y="2501221"/>
              <a:ext cx="1764000" cy="736230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Tank Index</a:t>
              </a:r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3040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F065FB20-9078-65EB-5886-A5663437846F}"/>
              </a:ext>
            </a:extLst>
          </p:cNvPr>
          <p:cNvGrpSpPr/>
          <p:nvPr/>
        </p:nvGrpSpPr>
        <p:grpSpPr>
          <a:xfrm>
            <a:off x="1308030" y="479013"/>
            <a:ext cx="9224386" cy="6101825"/>
            <a:chOff x="1308030" y="479013"/>
            <a:chExt cx="9224386" cy="6101825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EFE97ABE-00E2-6E98-502B-F28E4A185729}"/>
                </a:ext>
              </a:extLst>
            </p:cNvPr>
            <p:cNvSpPr/>
            <p:nvPr/>
          </p:nvSpPr>
          <p:spPr>
            <a:xfrm>
              <a:off x="1308030" y="479013"/>
              <a:ext cx="9224386" cy="61018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578A5AFA-049C-9566-3346-A5E073B84C3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081862" y="1816811"/>
              <a:ext cx="7670805" cy="2879541"/>
              <a:chOff x="834600" y="784279"/>
              <a:chExt cx="9847830" cy="3696774"/>
            </a:xfrm>
          </p:grpSpPr>
          <p:pic>
            <p:nvPicPr>
              <p:cNvPr id="7" name="Picture 6" descr="A screenshot of a computer&#10;&#10;Description automatically generated with medium confidence">
                <a:extLst>
                  <a:ext uri="{FF2B5EF4-FFF2-40B4-BE49-F238E27FC236}">
                    <a16:creationId xmlns:a16="http://schemas.microsoft.com/office/drawing/2014/main" id="{B6ED7993-029F-3991-0E7F-B7FA2173BF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33979" b="51402" l="36617" r="61831">
                            <a14:foregroundMark x1="38062" y1="38919" x2="52141" y2="40721"/>
                            <a14:foregroundMark x1="52141" y1="40721" x2="53640" y2="40587"/>
                            <a14:foregroundMark x1="61188" y1="38785" x2="44914" y2="36782"/>
                            <a14:foregroundMark x1="58887" y1="41188" x2="58512" y2="47463"/>
                            <a14:foregroundMark x1="58512" y1="47463" x2="47430" y2="49599"/>
                            <a14:foregroundMark x1="47430" y1="49599" x2="39775" y2="49599"/>
                            <a14:foregroundMark x1="37420" y1="38585" x2="51392" y2="38985"/>
                            <a14:foregroundMark x1="37955" y1="36182" x2="52891" y2="40120"/>
                            <a14:foregroundMark x1="37741" y1="36182" x2="51981" y2="37250"/>
                            <a14:foregroundMark x1="51981" y1="37250" x2="57334" y2="36716"/>
                            <a14:foregroundMark x1="57334" y1="36716" x2="61296" y2="42790"/>
                            <a14:foregroundMark x1="61296" y1="42790" x2="61081" y2="49533"/>
                            <a14:foregroundMark x1="61081" y1="49533" x2="39347" y2="48865"/>
                            <a14:foregroundMark x1="37527" y1="37517" x2="37848" y2="48665"/>
                            <a14:foregroundMark x1="36938" y1="36782" x2="37259" y2="50668"/>
                            <a14:foregroundMark x1="37259" y1="50668" x2="51660" y2="51335"/>
                            <a14:foregroundMark x1="51660" y1="51335" x2="60814" y2="51001"/>
                            <a14:foregroundMark x1="56745" y1="47263" x2="39989" y2="47530"/>
                            <a14:foregroundMark x1="40043" y1="50267" x2="55086" y2="49666"/>
                            <a14:foregroundMark x1="40685" y1="45928" x2="52302" y2="47997"/>
                            <a14:foregroundMark x1="42827" y1="47597" x2="48822" y2="48331"/>
                            <a14:foregroundMark x1="37955" y1="41656" x2="38062" y2="46128"/>
                            <a14:foregroundMark x1="37634" y1="43124" x2="36831" y2="42790"/>
                            <a14:foregroundMark x1="36670" y1="36182" x2="36670" y2="36182"/>
                            <a14:foregroundMark x1="36670" y1="35981" x2="36670" y2="35981"/>
                            <a14:foregroundMark x1="36617" y1="35247" x2="36617" y2="35247"/>
                            <a14:foregroundMark x1="57495" y1="35981" x2="61510" y2="37450"/>
                            <a14:foregroundMark x1="61510" y1="37450" x2="61777" y2="40521"/>
                            <a14:foregroundMark x1="61831" y1="35447" x2="60439" y2="38385"/>
                            <a14:foregroundMark x1="61563" y1="51202" x2="58887" y2="47530"/>
                            <a14:foregroundMark x1="36617" y1="51402" x2="43362" y2="47530"/>
                            <a14:foregroundMark x1="61777" y1="51402" x2="61777" y2="51402"/>
                            <a14:foregroundMark x1="37099" y1="44059" x2="40525" y2="39519"/>
                            <a14:foregroundMark x1="40525" y1="39519" x2="47109" y2="38451"/>
                            <a14:foregroundMark x1="47109" y1="38451" x2="55835" y2="4025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990" t="34701" r="37645" b="48064"/>
              <a:stretch/>
            </p:blipFill>
            <p:spPr>
              <a:xfrm>
                <a:off x="3783008" y="1932498"/>
                <a:ext cx="3958611" cy="2075223"/>
              </a:xfrm>
              <a:prstGeom prst="rect">
                <a:avLst/>
              </a:prstGeom>
              <a:ln>
                <a:noFill/>
              </a:ln>
            </p:spPr>
          </p:pic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F5252364-5011-F8D9-A179-A587A8DEC677}"/>
                  </a:ext>
                </a:extLst>
              </p:cNvPr>
              <p:cNvCxnSpPr>
                <a:cxnSpLocks/>
                <a:stCxn id="5" idx="3"/>
              </p:cNvCxnSpPr>
              <p:nvPr/>
            </p:nvCxnSpPr>
            <p:spPr>
              <a:xfrm>
                <a:off x="3480600" y="1783398"/>
                <a:ext cx="939149" cy="984191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4C53B0D9-FD4C-9DB0-7278-5FB52F165392}"/>
                  </a:ext>
                </a:extLst>
              </p:cNvPr>
              <p:cNvSpPr/>
              <p:nvPr/>
            </p:nvSpPr>
            <p:spPr>
              <a:xfrm>
                <a:off x="1716600" y="1415283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Species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0" name="Rounded Rectangle 2">
                <a:extLst>
                  <a:ext uri="{FF2B5EF4-FFF2-40B4-BE49-F238E27FC236}">
                    <a16:creationId xmlns:a16="http://schemas.microsoft.com/office/drawing/2014/main" id="{0ADCEF18-F19D-E2D3-CF29-8F6E7001526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83009" y="2767588"/>
                <a:ext cx="432000" cy="432000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E2CACBE9-5FF8-E901-4188-64C75C3C5139}"/>
                  </a:ext>
                </a:extLst>
              </p:cNvPr>
              <p:cNvCxnSpPr>
                <a:cxnSpLocks/>
                <a:stCxn id="13" idx="3"/>
                <a:endCxn id="10" idx="1"/>
              </p:cNvCxnSpPr>
              <p:nvPr/>
            </p:nvCxnSpPr>
            <p:spPr>
              <a:xfrm>
                <a:off x="2598600" y="2949099"/>
                <a:ext cx="1184409" cy="34489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Rounded Rectangle 4">
                <a:extLst>
                  <a:ext uri="{FF2B5EF4-FFF2-40B4-BE49-F238E27FC236}">
                    <a16:creationId xmlns:a16="http://schemas.microsoft.com/office/drawing/2014/main" id="{B94E9810-6929-1AA3-0516-603F642F28B1}"/>
                  </a:ext>
                </a:extLst>
              </p:cNvPr>
              <p:cNvSpPr/>
              <p:nvPr/>
            </p:nvSpPr>
            <p:spPr>
              <a:xfrm>
                <a:off x="834600" y="2580984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Fish Index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5" name="Rounded Rectangle 2">
                <a:extLst>
                  <a:ext uri="{FF2B5EF4-FFF2-40B4-BE49-F238E27FC236}">
                    <a16:creationId xmlns:a16="http://schemas.microsoft.com/office/drawing/2014/main" id="{F21360F6-8B77-947F-E0BA-162CDF26FD5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04970" y="2174373"/>
                <a:ext cx="1055800" cy="432000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9CF974D6-CB0E-5722-816B-2A52215B44EA}"/>
                  </a:ext>
                </a:extLst>
              </p:cNvPr>
              <p:cNvCxnSpPr>
                <a:cxnSpLocks/>
                <a:stCxn id="17" idx="2"/>
                <a:endCxn id="15" idx="3"/>
              </p:cNvCxnSpPr>
              <p:nvPr/>
            </p:nvCxnSpPr>
            <p:spPr>
              <a:xfrm flipH="1">
                <a:off x="6160769" y="1520509"/>
                <a:ext cx="651050" cy="869865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ounded Rectangle 4">
                <a:extLst>
                  <a:ext uri="{FF2B5EF4-FFF2-40B4-BE49-F238E27FC236}">
                    <a16:creationId xmlns:a16="http://schemas.microsoft.com/office/drawing/2014/main" id="{9069533C-2A11-DC24-2D22-8F4C1BC9B4F0}"/>
                  </a:ext>
                </a:extLst>
              </p:cNvPr>
              <p:cNvSpPr/>
              <p:nvPr/>
            </p:nvSpPr>
            <p:spPr>
              <a:xfrm>
                <a:off x="5929819" y="784279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Name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8" name="Rounded Rectangle 2">
                <a:extLst>
                  <a:ext uri="{FF2B5EF4-FFF2-40B4-BE49-F238E27FC236}">
                    <a16:creationId xmlns:a16="http://schemas.microsoft.com/office/drawing/2014/main" id="{E92041AD-5109-ABF6-5DB4-0639CCBD143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19750" y="2174373"/>
                <a:ext cx="685220" cy="432000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cxnSp>
            <p:nvCxnSpPr>
              <p:cNvPr id="19" name="Straight Arrow Connector 18">
                <a:extLst>
                  <a:ext uri="{FF2B5EF4-FFF2-40B4-BE49-F238E27FC236}">
                    <a16:creationId xmlns:a16="http://schemas.microsoft.com/office/drawing/2014/main" id="{2C4A373A-6694-E686-3F54-8E7049C205B5}"/>
                  </a:ext>
                </a:extLst>
              </p:cNvPr>
              <p:cNvCxnSpPr>
                <a:cxnSpLocks/>
                <a:stCxn id="20" idx="2"/>
                <a:endCxn id="18" idx="0"/>
              </p:cNvCxnSpPr>
              <p:nvPr/>
            </p:nvCxnSpPr>
            <p:spPr>
              <a:xfrm>
                <a:off x="4705210" y="1520509"/>
                <a:ext cx="57151" cy="653865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Rounded Rectangle 4">
                <a:extLst>
                  <a:ext uri="{FF2B5EF4-FFF2-40B4-BE49-F238E27FC236}">
                    <a16:creationId xmlns:a16="http://schemas.microsoft.com/office/drawing/2014/main" id="{7F188EA7-60D5-7C22-36E3-C6D39F055850}"/>
                  </a:ext>
                </a:extLst>
              </p:cNvPr>
              <p:cNvSpPr/>
              <p:nvPr/>
            </p:nvSpPr>
            <p:spPr>
              <a:xfrm>
                <a:off x="3823209" y="784279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Fish Icon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E468AB78-4CCD-A227-CD3E-3DEC17B98D3F}"/>
                  </a:ext>
                </a:extLst>
              </p:cNvPr>
              <p:cNvCxnSpPr>
                <a:cxnSpLocks/>
                <a:stCxn id="24" idx="1"/>
              </p:cNvCxnSpPr>
              <p:nvPr/>
            </p:nvCxnSpPr>
            <p:spPr>
              <a:xfrm flipH="1">
                <a:off x="6435090" y="1847440"/>
                <a:ext cx="1601340" cy="1021490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Rounded Rectangle 4">
                <a:extLst>
                  <a:ext uri="{FF2B5EF4-FFF2-40B4-BE49-F238E27FC236}">
                    <a16:creationId xmlns:a16="http://schemas.microsoft.com/office/drawing/2014/main" id="{CC78A82C-FA73-F7CB-EAB1-FFD721CA5858}"/>
                  </a:ext>
                </a:extLst>
              </p:cNvPr>
              <p:cNvSpPr/>
              <p:nvPr/>
            </p:nvSpPr>
            <p:spPr>
              <a:xfrm>
                <a:off x="8036430" y="1479325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Tank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2CD1865A-4DF7-02D0-CE50-E544A24DBE3C}"/>
                  </a:ext>
                </a:extLst>
              </p:cNvPr>
              <p:cNvCxnSpPr>
                <a:cxnSpLocks/>
                <a:stCxn id="69" idx="3"/>
              </p:cNvCxnSpPr>
              <p:nvPr/>
            </p:nvCxnSpPr>
            <p:spPr>
              <a:xfrm flipV="1">
                <a:off x="3480600" y="3261629"/>
                <a:ext cx="939150" cy="851309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Rounded Rectangle 4">
                <a:extLst>
                  <a:ext uri="{FF2B5EF4-FFF2-40B4-BE49-F238E27FC236}">
                    <a16:creationId xmlns:a16="http://schemas.microsoft.com/office/drawing/2014/main" id="{585C0B3F-F8F6-5A56-5DA2-81CD27AB6CFC}"/>
                  </a:ext>
                </a:extLst>
              </p:cNvPr>
              <p:cNvSpPr/>
              <p:nvPr/>
            </p:nvSpPr>
            <p:spPr>
              <a:xfrm>
                <a:off x="1716600" y="3744823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Tags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72" name="Rounded Rectangle 4">
                <a:extLst>
                  <a:ext uri="{FF2B5EF4-FFF2-40B4-BE49-F238E27FC236}">
                    <a16:creationId xmlns:a16="http://schemas.microsoft.com/office/drawing/2014/main" id="{2FD1C772-4B2B-05A5-B69D-6947C2758C17}"/>
                  </a:ext>
                </a:extLst>
              </p:cNvPr>
              <p:cNvSpPr/>
              <p:nvPr/>
            </p:nvSpPr>
            <p:spPr>
              <a:xfrm>
                <a:off x="8025227" y="3744823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Feeding Interval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73" name="Rounded Rectangle 2">
                <a:extLst>
                  <a:ext uri="{FF2B5EF4-FFF2-40B4-BE49-F238E27FC236}">
                    <a16:creationId xmlns:a16="http://schemas.microsoft.com/office/drawing/2014/main" id="{CF7D7D5C-BC64-7FF6-7DAE-E2E64A2EEB2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23179" y="3362971"/>
                <a:ext cx="2800581" cy="283199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72F75DB2-CBC1-EF66-56F7-5CDC5557191E}"/>
                  </a:ext>
                </a:extLst>
              </p:cNvPr>
              <p:cNvCxnSpPr>
                <a:cxnSpLocks/>
                <a:stCxn id="75" idx="1"/>
                <a:endCxn id="73" idx="3"/>
              </p:cNvCxnSpPr>
              <p:nvPr/>
            </p:nvCxnSpPr>
            <p:spPr>
              <a:xfrm flipH="1">
                <a:off x="7223760" y="2949099"/>
                <a:ext cx="1694670" cy="555472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Rounded Rectangle 4">
                <a:extLst>
                  <a:ext uri="{FF2B5EF4-FFF2-40B4-BE49-F238E27FC236}">
                    <a16:creationId xmlns:a16="http://schemas.microsoft.com/office/drawing/2014/main" id="{DA1EF6FE-41D8-5C89-7371-9DCEF69A0FE3}"/>
                  </a:ext>
                </a:extLst>
              </p:cNvPr>
              <p:cNvSpPr/>
              <p:nvPr/>
            </p:nvSpPr>
            <p:spPr>
              <a:xfrm>
                <a:off x="8918430" y="2580984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Last Fed Date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87" name="Rounded Rectangle 2">
                <a:extLst>
                  <a:ext uri="{FF2B5EF4-FFF2-40B4-BE49-F238E27FC236}">
                    <a16:creationId xmlns:a16="http://schemas.microsoft.com/office/drawing/2014/main" id="{150712A8-3FAD-482B-72D5-1CDAA35CD46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23063" y="3633718"/>
                <a:ext cx="2000598" cy="290493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243B6B12-CE05-2668-7B87-27E4B6384C62}"/>
                  </a:ext>
                </a:extLst>
              </p:cNvPr>
              <p:cNvCxnSpPr>
                <a:cxnSpLocks/>
                <a:stCxn id="72" idx="1"/>
                <a:endCxn id="87" idx="3"/>
              </p:cNvCxnSpPr>
              <p:nvPr/>
            </p:nvCxnSpPr>
            <p:spPr>
              <a:xfrm flipH="1" flipV="1">
                <a:off x="6423661" y="3778965"/>
                <a:ext cx="1601566" cy="333973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4009767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>
            <a:extLst>
              <a:ext uri="{FF2B5EF4-FFF2-40B4-BE49-F238E27FC236}">
                <a16:creationId xmlns:a16="http://schemas.microsoft.com/office/drawing/2014/main" id="{A266DE29-8F9E-0615-4DD1-D265CAB9B2FB}"/>
              </a:ext>
            </a:extLst>
          </p:cNvPr>
          <p:cNvGrpSpPr/>
          <p:nvPr/>
        </p:nvGrpSpPr>
        <p:grpSpPr>
          <a:xfrm>
            <a:off x="1215624" y="222953"/>
            <a:ext cx="9224386" cy="6101825"/>
            <a:chOff x="1215624" y="222953"/>
            <a:chExt cx="9224386" cy="6101825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533A0F37-83FE-6076-67DB-5F285B030D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803879" y="1112515"/>
              <a:ext cx="6174750" cy="3764197"/>
              <a:chOff x="1879752" y="528856"/>
              <a:chExt cx="8193736" cy="4994993"/>
            </a:xfrm>
          </p:grpSpPr>
          <p:pic>
            <p:nvPicPr>
              <p:cNvPr id="7" name="Picture 6" descr="A screenshot of a computer&#10;&#10;Description automatically generated with medium confidence">
                <a:extLst>
                  <a:ext uri="{FF2B5EF4-FFF2-40B4-BE49-F238E27FC236}">
                    <a16:creationId xmlns:a16="http://schemas.microsoft.com/office/drawing/2014/main" id="{B6ED7993-029F-3991-0E7F-B7FA2173BF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35981" b="69760" l="7923" r="33512">
                            <a14:foregroundMark x1="8405" y1="35714" x2="12901" y2="38451"/>
                            <a14:foregroundMark x1="12901" y1="38451" x2="25696" y2="40454"/>
                            <a14:foregroundMark x1="25696" y1="40454" x2="17131" y2="38518"/>
                            <a14:foregroundMark x1="17131" y1="38518" x2="11456" y2="39319"/>
                            <a14:foregroundMark x1="11456" y1="39319" x2="19433" y2="55274"/>
                            <a14:foregroundMark x1="19433" y1="55274" x2="17077" y2="64686"/>
                            <a14:foregroundMark x1="17077" y1="64686" x2="14133" y2="67423"/>
                            <a14:foregroundMark x1="14133" y1="67423" x2="9850" y2="69025"/>
                            <a14:foregroundMark x1="9850" y1="69025" x2="17452" y2="68758"/>
                            <a14:foregroundMark x1="17452" y1="68758" x2="21520" y2="69025"/>
                            <a14:foregroundMark x1="21520" y1="69025" x2="27891" y2="67290"/>
                            <a14:foregroundMark x1="27891" y1="67290" x2="30514" y2="63618"/>
                            <a14:foregroundMark x1="30514" y1="63618" x2="32869" y2="49266"/>
                            <a14:foregroundMark x1="32869" y1="49266" x2="31638" y2="40254"/>
                            <a14:foregroundMark x1="31638" y1="40254" x2="30300" y2="38652"/>
                            <a14:foregroundMark x1="21681" y1="61215" x2="29604" y2="59813"/>
                            <a14:foregroundMark x1="28158" y1="68692" x2="31370" y2="68425"/>
                            <a14:foregroundMark x1="32388" y1="60481" x2="32173" y2="68892"/>
                            <a14:foregroundMark x1="26606" y1="69826" x2="25803" y2="58278"/>
                            <a14:foregroundMark x1="30300" y1="41656" x2="19325" y2="36382"/>
                            <a14:foregroundMark x1="19325" y1="36382" x2="9154" y2="36048"/>
                            <a14:foregroundMark x1="9154" y1="36048" x2="7923" y2="42190"/>
                            <a14:foregroundMark x1="18737" y1="36916" x2="27141" y2="36849"/>
                            <a14:foregroundMark x1="27141" y1="36849" x2="32602" y2="38718"/>
                            <a14:foregroundMark x1="32602" y1="38718" x2="33194" y2="41065"/>
                            <a14:foregroundMark x1="10332" y1="40320" x2="10867" y2="40587"/>
                            <a14:backgroundMark x1="33994" y1="41989" x2="33779" y2="42190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678" t="33262" r="64664" b="28418"/>
              <a:stretch/>
            </p:blipFill>
            <p:spPr>
              <a:xfrm>
                <a:off x="3928321" y="1334152"/>
                <a:ext cx="4043493" cy="4189697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" name="Rounded Rectangle 1">
                <a:extLst>
                  <a:ext uri="{FF2B5EF4-FFF2-40B4-BE49-F238E27FC236}">
                    <a16:creationId xmlns:a16="http://schemas.microsoft.com/office/drawing/2014/main" id="{D5E5310E-256A-6677-3246-4A916F6DFBD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280088" y="1546388"/>
                <a:ext cx="432001" cy="432000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C024EB83-0961-87F9-55E3-9173CBD317C9}"/>
                  </a:ext>
                </a:extLst>
              </p:cNvPr>
              <p:cNvCxnSpPr>
                <a:cxnSpLocks/>
                <a:stCxn id="46" idx="2"/>
                <a:endCxn id="2" idx="1"/>
              </p:cNvCxnSpPr>
              <p:nvPr/>
            </p:nvCxnSpPr>
            <p:spPr>
              <a:xfrm>
                <a:off x="3643752" y="1265087"/>
                <a:ext cx="636336" cy="497302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Rounded Rectangle 45">
                <a:extLst>
                  <a:ext uri="{FF2B5EF4-FFF2-40B4-BE49-F238E27FC236}">
                    <a16:creationId xmlns:a16="http://schemas.microsoft.com/office/drawing/2014/main" id="{E2DE8832-A941-F38B-CB1F-FDBE274198DF}"/>
                  </a:ext>
                </a:extLst>
              </p:cNvPr>
              <p:cNvSpPr/>
              <p:nvPr/>
            </p:nvSpPr>
            <p:spPr>
              <a:xfrm>
                <a:off x="2761752" y="528856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Tank Index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12" name="Rounded Rectangle 1">
                <a:extLst>
                  <a:ext uri="{FF2B5EF4-FFF2-40B4-BE49-F238E27FC236}">
                    <a16:creationId xmlns:a16="http://schemas.microsoft.com/office/drawing/2014/main" id="{E8DEADC2-57EC-39D0-3ECB-447758F7C60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715842" y="1545089"/>
                <a:ext cx="2171340" cy="432000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229C6159-8E9B-920A-C361-EA866A07225B}"/>
                  </a:ext>
                </a:extLst>
              </p:cNvPr>
              <p:cNvCxnSpPr>
                <a:cxnSpLocks/>
                <a:stCxn id="15" idx="2"/>
                <a:endCxn id="12" idx="3"/>
              </p:cNvCxnSpPr>
              <p:nvPr/>
            </p:nvCxnSpPr>
            <p:spPr>
              <a:xfrm flipH="1">
                <a:off x="6887182" y="1265087"/>
                <a:ext cx="1532888" cy="496003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Rounded Rectangle 45">
                <a:extLst>
                  <a:ext uri="{FF2B5EF4-FFF2-40B4-BE49-F238E27FC236}">
                    <a16:creationId xmlns:a16="http://schemas.microsoft.com/office/drawing/2014/main" id="{636BBC7F-C7A3-DD11-6A0E-016D2AF684C7}"/>
                  </a:ext>
                </a:extLst>
              </p:cNvPr>
              <p:cNvSpPr/>
              <p:nvPr/>
            </p:nvSpPr>
            <p:spPr>
              <a:xfrm>
                <a:off x="7538070" y="528856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Description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26" name="Rounded Rectangle 1">
                <a:extLst>
                  <a:ext uri="{FF2B5EF4-FFF2-40B4-BE49-F238E27FC236}">
                    <a16:creationId xmlns:a16="http://schemas.microsoft.com/office/drawing/2014/main" id="{2F0F35A6-108E-125F-9389-D6FAA4E4AFF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357557" y="1977088"/>
                <a:ext cx="706298" cy="322005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0088ECB2-3747-2361-921A-2B7171C47BD2}"/>
                  </a:ext>
                </a:extLst>
              </p:cNvPr>
              <p:cNvCxnSpPr>
                <a:cxnSpLocks/>
                <a:stCxn id="35" idx="3"/>
                <a:endCxn id="26" idx="1"/>
              </p:cNvCxnSpPr>
              <p:nvPr/>
            </p:nvCxnSpPr>
            <p:spPr>
              <a:xfrm flipV="1">
                <a:off x="3655979" y="2138091"/>
                <a:ext cx="701578" cy="34845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Rounded Rectangle 45">
                <a:extLst>
                  <a:ext uri="{FF2B5EF4-FFF2-40B4-BE49-F238E27FC236}">
                    <a16:creationId xmlns:a16="http://schemas.microsoft.com/office/drawing/2014/main" id="{3CC099F9-1CA6-C46F-E0FE-7DECC398FEE9}"/>
                  </a:ext>
                </a:extLst>
              </p:cNvPr>
              <p:cNvSpPr/>
              <p:nvPr/>
            </p:nvSpPr>
            <p:spPr>
              <a:xfrm>
                <a:off x="1891979" y="1804820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Number of fish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47" name="Rounded Rectangle 1">
                <a:extLst>
                  <a:ext uri="{FF2B5EF4-FFF2-40B4-BE49-F238E27FC236}">
                    <a16:creationId xmlns:a16="http://schemas.microsoft.com/office/drawing/2014/main" id="{4D9542DD-88CE-C0DF-42BD-5F20A7CF5C4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72825" y="2392730"/>
                <a:ext cx="1333463" cy="1333463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71C4DCC6-987E-2017-A930-B6C82D0E855A}"/>
                  </a:ext>
                </a:extLst>
              </p:cNvPr>
              <p:cNvCxnSpPr>
                <a:cxnSpLocks/>
                <a:stCxn id="50" idx="3"/>
                <a:endCxn id="47" idx="1"/>
              </p:cNvCxnSpPr>
              <p:nvPr/>
            </p:nvCxnSpPr>
            <p:spPr>
              <a:xfrm flipV="1">
                <a:off x="3643752" y="3059462"/>
                <a:ext cx="929073" cy="3460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Rounded Rectangle 45">
                <a:extLst>
                  <a:ext uri="{FF2B5EF4-FFF2-40B4-BE49-F238E27FC236}">
                    <a16:creationId xmlns:a16="http://schemas.microsoft.com/office/drawing/2014/main" id="{4CC0B4C2-1229-4748-7035-ED23D8A4483A}"/>
                  </a:ext>
                </a:extLst>
              </p:cNvPr>
              <p:cNvSpPr/>
              <p:nvPr/>
            </p:nvSpPr>
            <p:spPr>
              <a:xfrm>
                <a:off x="1879752" y="2694807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Ammonia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Rounded Rectangle 1">
                <a:extLst>
                  <a:ext uri="{FF2B5EF4-FFF2-40B4-BE49-F238E27FC236}">
                    <a16:creationId xmlns:a16="http://schemas.microsoft.com/office/drawing/2014/main" id="{66B966F6-5BEF-C32A-6BA4-83C358904FC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58977" y="3883345"/>
                <a:ext cx="1333463" cy="1333463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DFAED5BB-72D7-8F97-254E-9A2CDAAFC324}"/>
                  </a:ext>
                </a:extLst>
              </p:cNvPr>
              <p:cNvCxnSpPr>
                <a:cxnSpLocks/>
                <a:stCxn id="64" idx="3"/>
                <a:endCxn id="62" idx="1"/>
              </p:cNvCxnSpPr>
              <p:nvPr/>
            </p:nvCxnSpPr>
            <p:spPr>
              <a:xfrm flipV="1">
                <a:off x="3643752" y="4550077"/>
                <a:ext cx="915225" cy="15685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Rounded Rectangle 45">
                <a:extLst>
                  <a:ext uri="{FF2B5EF4-FFF2-40B4-BE49-F238E27FC236}">
                    <a16:creationId xmlns:a16="http://schemas.microsoft.com/office/drawing/2014/main" id="{3110E6BC-83C2-46F7-5261-45888F78B23A}"/>
                  </a:ext>
                </a:extLst>
              </p:cNvPr>
              <p:cNvSpPr/>
              <p:nvPr/>
            </p:nvSpPr>
            <p:spPr>
              <a:xfrm>
                <a:off x="1879752" y="4197647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pH 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9" name="Rounded Rectangle 1">
                <a:extLst>
                  <a:ext uri="{FF2B5EF4-FFF2-40B4-BE49-F238E27FC236}">
                    <a16:creationId xmlns:a16="http://schemas.microsoft.com/office/drawing/2014/main" id="{27F15308-E9EB-2555-FA49-81262EF64E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117519" y="2380157"/>
                <a:ext cx="1333463" cy="1333463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cxnSp>
            <p:nvCxnSpPr>
              <p:cNvPr id="70" name="Straight Arrow Connector 69">
                <a:extLst>
                  <a:ext uri="{FF2B5EF4-FFF2-40B4-BE49-F238E27FC236}">
                    <a16:creationId xmlns:a16="http://schemas.microsoft.com/office/drawing/2014/main" id="{5807421E-594F-8753-D1CE-D9A58FD3B2D0}"/>
                  </a:ext>
                </a:extLst>
              </p:cNvPr>
              <p:cNvCxnSpPr>
                <a:cxnSpLocks/>
                <a:stCxn id="71" idx="1"/>
                <a:endCxn id="69" idx="3"/>
              </p:cNvCxnSpPr>
              <p:nvPr/>
            </p:nvCxnSpPr>
            <p:spPr>
              <a:xfrm flipH="1">
                <a:off x="7450982" y="3028798"/>
                <a:ext cx="858506" cy="18091"/>
              </a:xfrm>
              <a:prstGeom prst="straightConnector1">
                <a:avLst/>
              </a:prstGeom>
              <a:ln w="57150">
                <a:solidFill>
                  <a:srgbClr val="3E758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Rounded Rectangle 45">
                <a:extLst>
                  <a:ext uri="{FF2B5EF4-FFF2-40B4-BE49-F238E27FC236}">
                    <a16:creationId xmlns:a16="http://schemas.microsoft.com/office/drawing/2014/main" id="{4A0638B9-C47B-D8DC-8810-7213FF879CA9}"/>
                  </a:ext>
                </a:extLst>
              </p:cNvPr>
              <p:cNvSpPr/>
              <p:nvPr/>
            </p:nvSpPr>
            <p:spPr>
              <a:xfrm>
                <a:off x="8309488" y="2660683"/>
                <a:ext cx="1764000" cy="736230"/>
              </a:xfrm>
              <a:prstGeom prst="roundRect">
                <a:avLst/>
              </a:prstGeom>
              <a:solidFill>
                <a:srgbClr val="3E7589"/>
              </a:solidFill>
              <a:ln w="38100">
                <a:solidFill>
                  <a:srgbClr val="3E758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Temperature</a:t>
                </a:r>
                <a:endParaRPr lang="en-US" sz="1200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A02EB584-1BF8-4DCF-F500-2D11E787CBAF}"/>
                </a:ext>
              </a:extLst>
            </p:cNvPr>
            <p:cNvSpPr/>
            <p:nvPr/>
          </p:nvSpPr>
          <p:spPr>
            <a:xfrm>
              <a:off x="1215624" y="222953"/>
              <a:ext cx="9224386" cy="610182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1772218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464545CB-AF91-60AE-8DB0-0253EF8D8C5A}"/>
              </a:ext>
            </a:extLst>
          </p:cNvPr>
          <p:cNvGrpSpPr/>
          <p:nvPr/>
        </p:nvGrpSpPr>
        <p:grpSpPr>
          <a:xfrm>
            <a:off x="2229791" y="870678"/>
            <a:ext cx="8431795" cy="4544725"/>
            <a:chOff x="2229791" y="870678"/>
            <a:chExt cx="8431795" cy="454472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91300F66-535F-3BB2-2712-67790AAE13C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29791" y="870678"/>
              <a:ext cx="6491591" cy="4186815"/>
              <a:chOff x="163570" y="1800808"/>
              <a:chExt cx="5462790" cy="3523280"/>
            </a:xfrm>
          </p:grpSpPr>
          <p:pic>
            <p:nvPicPr>
              <p:cNvPr id="5" name="Picture 4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03A530DF-5B40-4600-E300-55F957C024C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3570" y="1800808"/>
                <a:ext cx="5462790" cy="3523280"/>
              </a:xfrm>
              <a:prstGeom prst="rect">
                <a:avLst/>
              </a:prstGeom>
            </p:spPr>
          </p:pic>
          <p:sp>
            <p:nvSpPr>
              <p:cNvPr id="8" name="Rectangle: Rounded Corners 7">
                <a:extLst>
                  <a:ext uri="{FF2B5EF4-FFF2-40B4-BE49-F238E27FC236}">
                    <a16:creationId xmlns:a16="http://schemas.microsoft.com/office/drawing/2014/main" id="{229C00B5-BB83-99AC-45B5-4901BD311B12}"/>
                  </a:ext>
                </a:extLst>
              </p:cNvPr>
              <p:cNvSpPr/>
              <p:nvPr/>
            </p:nvSpPr>
            <p:spPr>
              <a:xfrm>
                <a:off x="469783" y="3021436"/>
                <a:ext cx="1568742" cy="1409349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BD88324-3FE1-3680-E7A0-7A6AC5BE8E7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169995" y="1228588"/>
              <a:ext cx="6491591" cy="4186815"/>
              <a:chOff x="6096000" y="1800808"/>
              <a:chExt cx="5462790" cy="3523280"/>
            </a:xfrm>
          </p:grpSpPr>
          <p:pic>
            <p:nvPicPr>
              <p:cNvPr id="7" name="Picture 6" descr="A screenshot of a computer&#10;&#10;Description automatically generated">
                <a:extLst>
                  <a:ext uri="{FF2B5EF4-FFF2-40B4-BE49-F238E27FC236}">
                    <a16:creationId xmlns:a16="http://schemas.microsoft.com/office/drawing/2014/main" id="{C06D0B7A-206E-B23B-7C51-8D1A78A9D6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96000" y="1800808"/>
                <a:ext cx="5462790" cy="3523280"/>
              </a:xfrm>
              <a:prstGeom prst="rect">
                <a:avLst/>
              </a:prstGeom>
            </p:spPr>
          </p:pic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BC6059C9-D925-D640-36D7-21E2A410ECE4}"/>
                  </a:ext>
                </a:extLst>
              </p:cNvPr>
              <p:cNvSpPr/>
              <p:nvPr/>
            </p:nvSpPr>
            <p:spPr>
              <a:xfrm>
                <a:off x="6410587" y="3021435"/>
                <a:ext cx="1568742" cy="1409349"/>
              </a:xfrm>
              <a:prstGeom prst="roundRect">
                <a:avLst/>
              </a:prstGeom>
              <a:noFill/>
              <a:ln w="28575">
                <a:solidFill>
                  <a:srgbClr val="3E7589"/>
                </a:solidFill>
                <a:prstDash val="sys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SG" dirty="0"/>
              </a:p>
            </p:txBody>
          </p:sp>
        </p:grpSp>
        <p:sp>
          <p:nvSpPr>
            <p:cNvPr id="16" name="Rounded Rectangle 4">
              <a:extLst>
                <a:ext uri="{FF2B5EF4-FFF2-40B4-BE49-F238E27FC236}">
                  <a16:creationId xmlns:a16="http://schemas.microsoft.com/office/drawing/2014/main" id="{AD2FD241-FDF2-EE0A-5ED1-57BD4520CD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122933" y="2321185"/>
              <a:ext cx="288000" cy="288000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1</a:t>
              </a:r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17" name="Rounded Rectangle 4">
              <a:extLst>
                <a:ext uri="{FF2B5EF4-FFF2-40B4-BE49-F238E27FC236}">
                  <a16:creationId xmlns:a16="http://schemas.microsoft.com/office/drawing/2014/main" id="{3ACD0E26-F87B-CF97-2650-EB36BA43D3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083129" y="2679094"/>
              <a:ext cx="288000" cy="288000"/>
            </a:xfrm>
            <a:prstGeom prst="roundRect">
              <a:avLst/>
            </a:prstGeom>
            <a:solidFill>
              <a:srgbClr val="3E7589"/>
            </a:solidFill>
            <a:ln w="38100">
              <a:solidFill>
                <a:srgbClr val="3E758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</a:t>
              </a:r>
              <a:endPara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5768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100</Words>
  <Application>Microsoft Office PowerPoint</Application>
  <PresentationFormat>Widescreen</PresentationFormat>
  <Paragraphs>62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Poppins rev=1</vt:lpstr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</dc:creator>
  <cp:lastModifiedBy>Ryan Chua</cp:lastModifiedBy>
  <cp:revision>16</cp:revision>
  <dcterms:created xsi:type="dcterms:W3CDTF">2023-02-15T07:12:36Z</dcterms:created>
  <dcterms:modified xsi:type="dcterms:W3CDTF">2023-04-06T08:20:57Z</dcterms:modified>
</cp:coreProperties>
</file>

<file path=docProps/thumbnail.jpeg>
</file>